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7.xml" ContentType="application/vnd.openxmlformats-officedocument.theme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69" r:id="rId5"/>
    <p:sldMasterId id="2147483710" r:id="rId6"/>
    <p:sldMasterId id="2147483725" r:id="rId7"/>
    <p:sldMasterId id="2147483740" r:id="rId8"/>
    <p:sldMasterId id="2147483695" r:id="rId9"/>
    <p:sldMasterId id="2147483755" r:id="rId10"/>
    <p:sldMasterId id="2147483678" r:id="rId11"/>
  </p:sldMasterIdLst>
  <p:notesMasterIdLst>
    <p:notesMasterId r:id="rId19"/>
  </p:notesMasterIdLst>
  <p:sldIdLst>
    <p:sldId id="256" r:id="rId12"/>
    <p:sldId id="992" r:id="rId13"/>
    <p:sldId id="1102" r:id="rId14"/>
    <p:sldId id="1105" r:id="rId15"/>
    <p:sldId id="1095" r:id="rId16"/>
    <p:sldId id="1099" r:id="rId17"/>
    <p:sldId id="276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99D004DF-1862-40AD-A98D-2C23F7B882B6}">
          <p14:sldIdLst>
            <p14:sldId id="256"/>
            <p14:sldId id="992"/>
            <p14:sldId id="1102"/>
            <p14:sldId id="1105"/>
            <p14:sldId id="1095"/>
            <p14:sldId id="1099"/>
          </p14:sldIdLst>
        </p14:section>
        <p14:section name="Intro/short presentation" id="{CD39D514-352C-405E-B048-3700C7832DEB}">
          <p14:sldIdLst/>
        </p14:section>
        <p14:section name="short presentation continued" id="{F4E29506-595A-4ED5-A116-4107915A9D2F}">
          <p14:sldIdLst/>
        </p14:section>
        <p14:section name="Chapter 1" id="{B2BE0F71-2A6B-4C7E-99B2-C4AAEE4EC94F}">
          <p14:sldIdLst/>
        </p14:section>
        <p14:section name="Chapter 2" id="{C61B8BEB-745D-4FF1-A44D-A081BDF428E3}">
          <p14:sldIdLst/>
        </p14:section>
        <p14:section name="Chapter 3" id="{F8F5D2D2-3B50-4B4C-A08B-FE86A096C0D7}">
          <p14:sldIdLst/>
        </p14:section>
        <p14:section name="Chapter 4" id="{A5DFBB57-7C5F-411C-9F7F-B39A880FFFE8}">
          <p14:sldIdLst/>
        </p14:section>
        <p14:section name="Chapter 5" id="{34E750A1-8B91-4749-88BE-46887532B33C}">
          <p14:sldIdLst/>
        </p14:section>
        <p14:section name="Chapter 6" id="{F7AFA188-9B00-46EC-903B-2A33176370B0}">
          <p14:sldIdLst/>
        </p14:section>
        <p14:section name="Closing slide" id="{9EA115BA-FBE7-468E-8969-952233522C59}">
          <p14:sldIdLst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1C8C4C-0A3F-9F55-28BD-A6C8308B9672}" name="Sarah KARAM" initials="SK" userId="S::sarah.karam@ecrin.org::ab5c24cc-99b9-4f62-9840-e1e2b76ccbd0" providerId="AD"/>
  <p188:author id="{BD87D495-C33B-3098-2C8D-5FF67F69DB85}" name="Alexandra KUSTER" initials="AK" userId="S::alexandra.kuster@ecrin.org::dac1f35f-74dd-499b-aac3-54a09c239d08" providerId="AD"/>
  <p188:author id="{948A9FEA-B5A6-7021-4CF1-99A28F2FEBC3}" name="Martina Esdaile" initials="ME" userId="S::martina.esdaile@Ecrin.org::44e285be-6e96-422e-b671-aac6d10b95d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Esdaile" initials="ME" lastIdx="10" clrIdx="0">
    <p:extLst>
      <p:ext uri="{19B8F6BF-5375-455C-9EA6-DF929625EA0E}">
        <p15:presenceInfo xmlns:p15="http://schemas.microsoft.com/office/powerpoint/2012/main" userId="S::martina.esdaile@Ecrin.org::44e285be-6e96-422e-b671-aac6d10b95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49" autoAdjust="0"/>
  </p:normalViewPr>
  <p:slideViewPr>
    <p:cSldViewPr snapToGrid="0" showGuides="1">
      <p:cViewPr varScale="1">
        <p:scale>
          <a:sx n="49" d="100"/>
          <a:sy n="49" d="100"/>
        </p:scale>
        <p:origin x="133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KUBIAK" userId="7e7ddd20-5e8a-4c25-8c09-b7e88762c17b" providerId="ADAL" clId="{5E1283D0-81B4-43E7-9B5E-B634D8DC140D}"/>
    <pc:docChg chg="delSld modSld sldOrd modSection">
      <pc:chgData name="Christine KUBIAK" userId="7e7ddd20-5e8a-4c25-8c09-b7e88762c17b" providerId="ADAL" clId="{5E1283D0-81B4-43E7-9B5E-B634D8DC140D}" dt="2025-10-23T14:10:37.948" v="44"/>
      <pc:docMkLst>
        <pc:docMk/>
      </pc:docMkLst>
      <pc:sldChg chg="modSp mod">
        <pc:chgData name="Christine KUBIAK" userId="7e7ddd20-5e8a-4c25-8c09-b7e88762c17b" providerId="ADAL" clId="{5E1283D0-81B4-43E7-9B5E-B634D8DC140D}" dt="2025-10-23T13:51:46.088" v="27" actId="20577"/>
        <pc:sldMkLst>
          <pc:docMk/>
          <pc:sldMk cId="186162387" sldId="256"/>
        </pc:sldMkLst>
        <pc:spChg chg="mod">
          <ac:chgData name="Christine KUBIAK" userId="7e7ddd20-5e8a-4c25-8c09-b7e88762c17b" providerId="ADAL" clId="{5E1283D0-81B4-43E7-9B5E-B634D8DC140D}" dt="2025-10-23T13:51:46.088" v="27" actId="20577"/>
          <ac:spMkLst>
            <pc:docMk/>
            <pc:sldMk cId="186162387" sldId="256"/>
            <ac:spMk id="2" creationId="{6E552E03-AA27-42ED-95F3-F1A95271D465}"/>
          </ac:spMkLst>
        </pc:spChg>
        <pc:spChg chg="mod">
          <ac:chgData name="Christine KUBIAK" userId="7e7ddd20-5e8a-4c25-8c09-b7e88762c17b" providerId="ADAL" clId="{5E1283D0-81B4-43E7-9B5E-B634D8DC140D}" dt="2025-10-23T13:51:25.218" v="12" actId="20577"/>
          <ac:spMkLst>
            <pc:docMk/>
            <pc:sldMk cId="186162387" sldId="256"/>
            <ac:spMk id="3" creationId="{27E4E9B8-BB38-49DB-AFFA-7ADF600F40EA}"/>
          </ac:spMkLst>
        </pc:spChg>
      </pc:sldChg>
      <pc:sldChg chg="del">
        <pc:chgData name="Christine KUBIAK" userId="7e7ddd20-5e8a-4c25-8c09-b7e88762c17b" providerId="ADAL" clId="{5E1283D0-81B4-43E7-9B5E-B634D8DC140D}" dt="2025-10-23T13:52:27.097" v="28" actId="2696"/>
        <pc:sldMkLst>
          <pc:docMk/>
          <pc:sldMk cId="1125937134" sldId="993"/>
        </pc:sldMkLst>
      </pc:sldChg>
      <pc:sldChg chg="del">
        <pc:chgData name="Christine KUBIAK" userId="7e7ddd20-5e8a-4c25-8c09-b7e88762c17b" providerId="ADAL" clId="{5E1283D0-81B4-43E7-9B5E-B634D8DC140D}" dt="2025-10-23T13:53:29.008" v="33" actId="2696"/>
        <pc:sldMkLst>
          <pc:docMk/>
          <pc:sldMk cId="2735720271" sldId="1091"/>
        </pc:sldMkLst>
      </pc:sldChg>
      <pc:sldChg chg="del">
        <pc:chgData name="Christine KUBIAK" userId="7e7ddd20-5e8a-4c25-8c09-b7e88762c17b" providerId="ADAL" clId="{5E1283D0-81B4-43E7-9B5E-B634D8DC140D}" dt="2025-10-23T13:52:44.806" v="30" actId="2696"/>
        <pc:sldMkLst>
          <pc:docMk/>
          <pc:sldMk cId="4088654725" sldId="1092"/>
        </pc:sldMkLst>
      </pc:sldChg>
      <pc:sldChg chg="addSp modSp mod">
        <pc:chgData name="Christine KUBIAK" userId="7e7ddd20-5e8a-4c25-8c09-b7e88762c17b" providerId="ADAL" clId="{5E1283D0-81B4-43E7-9B5E-B634D8DC140D}" dt="2025-10-23T13:56:25.586" v="42" actId="1076"/>
        <pc:sldMkLst>
          <pc:docMk/>
          <pc:sldMk cId="2174272962" sldId="1095"/>
        </pc:sldMkLst>
        <pc:spChg chg="mod">
          <ac:chgData name="Christine KUBIAK" userId="7e7ddd20-5e8a-4c25-8c09-b7e88762c17b" providerId="ADAL" clId="{5E1283D0-81B4-43E7-9B5E-B634D8DC140D}" dt="2025-10-23T13:56:08.979" v="38" actId="20577"/>
          <ac:spMkLst>
            <pc:docMk/>
            <pc:sldMk cId="2174272962" sldId="1095"/>
            <ac:spMk id="3" creationId="{CFB6C36F-07F0-1030-D796-037BCEA27EBB}"/>
          </ac:spMkLst>
        </pc:spChg>
        <pc:picChg chg="add mod">
          <ac:chgData name="Christine KUBIAK" userId="7e7ddd20-5e8a-4c25-8c09-b7e88762c17b" providerId="ADAL" clId="{5E1283D0-81B4-43E7-9B5E-B634D8DC140D}" dt="2025-10-23T13:56:25.586" v="42" actId="1076"/>
          <ac:picMkLst>
            <pc:docMk/>
            <pc:sldMk cId="2174272962" sldId="1095"/>
            <ac:picMk id="8" creationId="{FE579025-FA71-5F67-23C0-5D17739CF263}"/>
          </ac:picMkLst>
        </pc:picChg>
      </pc:sldChg>
      <pc:sldChg chg="del">
        <pc:chgData name="Christine KUBIAK" userId="7e7ddd20-5e8a-4c25-8c09-b7e88762c17b" providerId="ADAL" clId="{5E1283D0-81B4-43E7-9B5E-B634D8DC140D}" dt="2025-10-23T13:53:12.142" v="32" actId="2696"/>
        <pc:sldMkLst>
          <pc:docMk/>
          <pc:sldMk cId="1205549807" sldId="1098"/>
        </pc:sldMkLst>
      </pc:sldChg>
      <pc:sldChg chg="ord">
        <pc:chgData name="Christine KUBIAK" userId="7e7ddd20-5e8a-4c25-8c09-b7e88762c17b" providerId="ADAL" clId="{5E1283D0-81B4-43E7-9B5E-B634D8DC140D}" dt="2025-10-23T14:10:37.948" v="44"/>
        <pc:sldMkLst>
          <pc:docMk/>
          <pc:sldMk cId="1057433065" sldId="1099"/>
        </pc:sldMkLst>
      </pc:sldChg>
      <pc:sldChg chg="del">
        <pc:chgData name="Christine KUBIAK" userId="7e7ddd20-5e8a-4c25-8c09-b7e88762c17b" providerId="ADAL" clId="{5E1283D0-81B4-43E7-9B5E-B634D8DC140D}" dt="2025-10-23T13:52:30.055" v="29" actId="2696"/>
        <pc:sldMkLst>
          <pc:docMk/>
          <pc:sldMk cId="1716981862" sldId="1100"/>
        </pc:sldMkLst>
      </pc:sldChg>
      <pc:sldChg chg="ord">
        <pc:chgData name="Christine KUBIAK" userId="7e7ddd20-5e8a-4c25-8c09-b7e88762c17b" providerId="ADAL" clId="{5E1283D0-81B4-43E7-9B5E-B634D8DC140D}" dt="2025-10-23T13:53:40.721" v="35"/>
        <pc:sldMkLst>
          <pc:docMk/>
          <pc:sldMk cId="3502690996" sldId="1102"/>
        </pc:sldMkLst>
      </pc:sldChg>
      <pc:sldChg chg="del">
        <pc:chgData name="Christine KUBIAK" userId="7e7ddd20-5e8a-4c25-8c09-b7e88762c17b" providerId="ADAL" clId="{5E1283D0-81B4-43E7-9B5E-B634D8DC140D}" dt="2025-10-23T13:52:46.409" v="31" actId="2696"/>
        <pc:sldMkLst>
          <pc:docMk/>
          <pc:sldMk cId="3508942867" sldId="11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FAC64-DEA2-49CB-83F5-9B54BBC6923C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F8757-43D2-4D98-86AD-6BA0BBE05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57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00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5E406E-59ED-45DB-9F96-6AAA1955204F}"/>
              </a:ext>
            </a:extLst>
          </p:cNvPr>
          <p:cNvSpPr/>
          <p:nvPr userDrawn="1"/>
        </p:nvSpPr>
        <p:spPr>
          <a:xfrm>
            <a:off x="543463" y="704055"/>
            <a:ext cx="10916699" cy="547290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9011C-EABE-4AD2-AB20-17E45E3E51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341786"/>
            <a:ext cx="9144000" cy="165576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E870D-10A1-48CA-986C-953111EFF4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105850"/>
            <a:ext cx="9144000" cy="646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(Name of presenter)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CA214-0345-4E83-AF23-418D84C1F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7945" y="411430"/>
            <a:ext cx="2598019" cy="317233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160B49-1799-4A11-9D1E-2E75717BC3FE}"/>
              </a:ext>
            </a:extLst>
          </p:cNvPr>
          <p:cNvSpPr/>
          <p:nvPr userDrawn="1"/>
        </p:nvSpPr>
        <p:spPr>
          <a:xfrm>
            <a:off x="8566483" y="9538"/>
            <a:ext cx="3305475" cy="1590663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0AC15A-8232-44F1-AC91-FFAB82C9AE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76" y="1060664"/>
            <a:ext cx="4196048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443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10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78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1051"/>
            <a:ext cx="10515600" cy="9985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29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E0186542-0C24-4ACA-AE95-628EF2576C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066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DE637F81-5EEC-4AB2-A2E9-E6DD484878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785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6C446724-E49A-476D-9ACC-54A3401F7F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087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E419ECA-1358-47B1-B4D8-AF4FBB955A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170" y="204970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52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10515600" cy="4049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320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049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440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6210300" cy="40407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50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0000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5E406E-59ED-45DB-9F96-6AAA1955204F}"/>
              </a:ext>
            </a:extLst>
          </p:cNvPr>
          <p:cNvSpPr/>
          <p:nvPr userDrawn="1"/>
        </p:nvSpPr>
        <p:spPr>
          <a:xfrm>
            <a:off x="543463" y="704055"/>
            <a:ext cx="10916699" cy="547290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9011C-EABE-4AD2-AB20-17E45E3E51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00201"/>
            <a:ext cx="9144000" cy="1655762"/>
          </a:xfrm>
        </p:spPr>
        <p:txBody>
          <a:bodyPr anchor="b">
            <a:normAutofit/>
          </a:bodyPr>
          <a:lstStyle>
            <a:lvl1pPr algn="ctr">
              <a:defRPr sz="2800" b="1" i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Supporting clinical trials across borders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E870D-10A1-48CA-986C-953111EFF4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362522"/>
            <a:ext cx="9144000" cy="646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Contact details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0AC15A-8232-44F1-AC91-FFAB82C9AE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162" y="4163854"/>
            <a:ext cx="3037676" cy="11986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5594C9-5D55-4206-9451-10B7B5A6D51D}"/>
              </a:ext>
            </a:extLst>
          </p:cNvPr>
          <p:cNvSpPr/>
          <p:nvPr userDrawn="1"/>
        </p:nvSpPr>
        <p:spPr>
          <a:xfrm>
            <a:off x="10090484" y="208547"/>
            <a:ext cx="1171074" cy="64088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646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24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24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032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A7637EB-B6D9-4234-B9AC-DF2F7301D5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107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50420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0396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10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3B00227-37FF-4EFE-B9E9-FA843FD703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43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04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79399"/>
            <a:ext cx="5181600" cy="404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165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247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247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29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8D8197FC-4A3A-40A9-A6D8-60996C0EBE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54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14469C03-FC48-4589-B8B7-4419869173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318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7194344-04E5-4DCC-A869-BAFFEA09D3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953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C7D6DEF-F69F-4718-AECA-B2651503C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8" y="208017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5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26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10515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830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79399"/>
            <a:ext cx="2674817" cy="2925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719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62103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79399"/>
            <a:ext cx="1981200" cy="3230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2143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5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2DA4AE81-0D6E-4E11-A5BB-4AB3D50EF2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1369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70881" y="2185316"/>
            <a:ext cx="7732724" cy="248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46049"/>
            <a:ext cx="7732724" cy="3655677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1525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4381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9D007A1C-881B-4DDE-95C4-04C770CBFB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9100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75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773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B0F6DF63-40F3-432C-9D05-699F1A298A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18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63357"/>
            <a:ext cx="2674817" cy="29420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848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FE9E4394-72C3-44A4-B393-31AAAA24E84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5860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96D14ADC-B713-4699-969D-C13239681E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5043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72990CF-37EE-4DFA-94D4-D0DB7525BA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084" y="208459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97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7589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9370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8165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89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69B04BFC-2803-4D5F-B0CC-EB02F14486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0516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0443" y="2254156"/>
            <a:ext cx="7592952" cy="248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8417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6903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66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027BECE-AFC4-4D60-B853-13E043EB2B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85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3582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12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6593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0115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88FA187A-F949-4291-852B-01F27C84C8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83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65CBF067-B459-4EB8-85E3-DE246593EE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276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5518339D-9863-46C9-BD9A-9687D3358A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6391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B867A88-9E40-42D9-8D5B-7D740F01DF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8" y="209092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441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10515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6108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772783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5408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62103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400"/>
            <a:ext cx="1981200" cy="2249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5287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400"/>
            <a:ext cx="10515600" cy="22782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891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89137"/>
            <a:ext cx="10515600" cy="22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961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D3E9A663-0382-402F-9999-E9888EA656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763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0443" y="2150420"/>
            <a:ext cx="7560868" cy="223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+mj-lt"/>
                <a:cs typeface="Ideal Sans Extra Light" pitchFamily="2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6438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911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87825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640338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1B9D91DE-F5D0-460A-B4E3-9546ED261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7839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7"/>
            <a:ext cx="5181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580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976872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5171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6C5603C7-7147-41C3-A236-6BAAADFB33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3429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DAFC134A-F543-45FA-B316-8D11F92EE3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2173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31DF4427-A5E3-4BA7-9C6E-4244DF6C5A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593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3D2097D-1CDA-465E-B062-6BC27725B2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929" y="204469"/>
            <a:ext cx="1347464" cy="53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457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5A5C39AC-286F-483E-B4B0-A319F6B02F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1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45FAE0-0EF7-4560-A028-CA5F145264BC}"/>
              </a:ext>
            </a:extLst>
          </p:cNvPr>
          <p:cNvSpPr/>
          <p:nvPr userDrawn="1"/>
        </p:nvSpPr>
        <p:spPr>
          <a:xfrm>
            <a:off x="-97857" y="-134754"/>
            <a:ext cx="12387713" cy="6992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57C525F8-3B8E-4C9C-A21E-AF32CF006F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E3F8BB94-B046-4AD3-AB8D-1117A33F39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3638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77B92FF8-A640-4993-A6C5-4D6D07EE3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2896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0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621030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399"/>
            <a:ext cx="1981200" cy="22497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79399"/>
            <a:ext cx="1981200" cy="3230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512CD4B-C65B-4933-8AA2-DD7DB2505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38393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89137"/>
            <a:ext cx="10515600" cy="22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E4BD3A2A-770F-4A1B-A1E8-2D9B42E1A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67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9283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6FB98C6-CB74-434F-B5F8-910FA13D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6727FFF8-FEF9-4B36-ACA8-03265800F7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1471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02294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+mj-lt"/>
                <a:cs typeface="Ideal Sans Extra Light" pitchFamily="2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16256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994CA3DD-1313-4002-9CD3-697EE633B5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094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6151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03253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D65D561F-02B9-4BFF-A7C4-136EA497D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219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1BAC95B3-775E-46A6-895C-9A5DE811E6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2900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873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873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EDECAD5A-165D-4BD0-A9C9-A1033E31A7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6759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4B50AA07-F354-4155-B04E-5E56FB0BF8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0068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2BD31E36-C187-4EE9-B9C9-71C12E97A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09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66462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18610"/>
            <a:ext cx="7732724" cy="3583117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864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F07A5B7C-1671-4B76-9DED-6D5BEB759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4818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2C0C02D-D5D5-442C-BA4F-44FA9D06A4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9" y="209778"/>
            <a:ext cx="1335228" cy="5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808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10515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55079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79399"/>
            <a:ext cx="2674817" cy="2925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7334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400"/>
            <a:ext cx="1981200" cy="2249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1385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81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C49300F9-50AB-4ACF-92BF-9A237AAFF5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55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18336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32298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8946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4019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ECD43F85-FC5B-4420-8148-C7752C407D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35279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12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28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45FAE0-0EF7-4560-A028-CA5F145264BC}"/>
              </a:ext>
            </a:extLst>
          </p:cNvPr>
          <p:cNvSpPr/>
          <p:nvPr userDrawn="1"/>
        </p:nvSpPr>
        <p:spPr>
          <a:xfrm>
            <a:off x="-97857" y="-134754"/>
            <a:ext cx="12387713" cy="69927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4A8AAE46-7F1F-4A4A-917B-72CC2EA8DD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58CBBE68-C2CE-40B3-90F4-F5DB0455C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2799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7093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2311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D372F66E-2618-4801-AB44-9B6025BAB3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2808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ADB169B4-647B-4AE9-89D2-F3214E3427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91870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5C5D8F73-A9CA-4299-B8EC-A8EDBE288B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70906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10515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14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819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63358"/>
            <a:ext cx="10515600" cy="4165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C9DA123-402D-4037-98E4-4E751049C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9B545AA5-0558-4A44-9A36-6C594D1B5577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3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75" r:id="rId4"/>
    <p:sldLayoutId id="2147483663" r:id="rId5"/>
    <p:sldLayoutId id="2147483676" r:id="rId6"/>
    <p:sldLayoutId id="2147483664" r:id="rId7"/>
    <p:sldLayoutId id="2147483673" r:id="rId8"/>
    <p:sldLayoutId id="2147483677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 userDrawn="1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 userDrawn="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681038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9137"/>
            <a:ext cx="10515600" cy="4032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D092E59-0AF6-41F0-AE26-45AB7F3625D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ADACF44-9BB4-4283-9045-CF3BFA410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5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70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0F010EF3-B716-4570-858B-2936CAD10C0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8EF0D8-B207-4916-A741-2F7BEEF63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3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067B585-B6FC-4E4D-9DA6-290DBD68F9A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B7FBEA6-32D0-4B74-AF6C-B0ECEDD53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30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14169" y="776288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9137"/>
            <a:ext cx="10515600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B1F6A8F-8760-499B-8925-EA3401A4C8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CF46DE-1ADE-45E8-9CFF-D167E083E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40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350DDD3-CCE0-488C-870C-04F9BEA4BAB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D78B815-7C18-401B-932F-656C8DE28F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47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8530A-2F17-4ABE-88C3-FF4F10183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3114C639-6050-45EA-B499-650B02CEBF4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1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819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63357"/>
            <a:ext cx="10515600" cy="4213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C9DA123-402D-4037-98E4-4E751049C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9B545AA5-0558-4A44-9A36-6C594D1B55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3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 ExtraLight" panose="020B0303030403020204" pitchFamily="34" charset="0"/>
          <a:ea typeface="Source Sans Pro ExtraLight" panose="020B0303030403020204" pitchFamily="34" charset="0"/>
          <a:cs typeface="+mj-cs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crin.org/patient-engagement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52E03-AA27-42ED-95F3-F1A95271D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737" y="3023287"/>
            <a:ext cx="10962526" cy="1655762"/>
          </a:xfrm>
        </p:spPr>
        <p:txBody>
          <a:bodyPr>
            <a:noAutofit/>
          </a:bodyPr>
          <a:lstStyle/>
          <a:p>
            <a:r>
              <a:rPr lang="en-GB" sz="4800" dirty="0"/>
              <a:t>Patient Engagement and Involvement at ECRIN</a:t>
            </a:r>
            <a:br>
              <a:rPr lang="en-GB" sz="4800" dirty="0"/>
            </a:br>
            <a:r>
              <a:rPr lang="en-GB" sz="4800" dirty="0"/>
              <a:t>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4E9B8-BB38-49DB-AFFA-7ADF600F4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79049"/>
            <a:ext cx="9144000" cy="646043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6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6E990-5AD6-48C8-8122-4564DC579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66241-0277-4535-8155-E58B50675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9" name="Content Placeholder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69D66C96-4013-44A9-AF58-51548717D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0" r="980" b="13950"/>
          <a:stretch/>
        </p:blipFill>
        <p:spPr>
          <a:xfrm>
            <a:off x="765110" y="738188"/>
            <a:ext cx="10655558" cy="5391150"/>
          </a:xfrm>
        </p:spPr>
      </p:pic>
    </p:spTree>
    <p:extLst>
      <p:ext uri="{BB962C8B-B14F-4D97-AF65-F5344CB8AC3E}">
        <p14:creationId xmlns:p14="http://schemas.microsoft.com/office/powerpoint/2010/main" val="303129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0B7EE-9C55-7705-0044-04C50747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91274-E86F-BCF4-0041-E9AB269CB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2"/>
              </a:rPr>
              <a:t>https://ecrin.org/patient-engagement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237B2D-9A21-F735-2D91-59CAD3A71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33679-448F-073E-ADAD-84B13AD48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3A2043-2406-A4AE-892E-717BA48643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4B21E2-2EB9-C22F-FFEA-85DD7C1AB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97305"/>
            <a:ext cx="10556233" cy="44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9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4B36BD-9BE7-C207-86D5-26AD39231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A674E8-33A0-150B-0772-AA86B1F6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2B80E8-CD15-AC03-E34A-A61AC1E705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6C6D0D-79B4-E8EE-A8F2-C16FAB971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6" y="850777"/>
            <a:ext cx="9754996" cy="525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7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768B8-364C-5422-7E06-683896EBB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Existing</a:t>
            </a:r>
            <a:r>
              <a:rPr lang="fr-FR" dirty="0"/>
              <a:t> </a:t>
            </a:r>
            <a:r>
              <a:rPr lang="fr-FR" dirty="0" err="1"/>
              <a:t>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6C36F-07F0-1030-D796-037BCEA27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Education Patients</a:t>
            </a:r>
          </a:p>
          <a:p>
            <a:pPr lvl="1"/>
            <a:r>
              <a:rPr lang="fr-FR" dirty="0"/>
              <a:t>EUPATI </a:t>
            </a:r>
          </a:p>
          <a:p>
            <a:pPr lvl="1"/>
            <a:r>
              <a:rPr lang="fr-FR" dirty="0"/>
              <a:t>National trainings</a:t>
            </a:r>
          </a:p>
          <a:p>
            <a:pPr lvl="1"/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resources</a:t>
            </a:r>
            <a:endParaRPr lang="fr-FR" dirty="0"/>
          </a:p>
          <a:p>
            <a:r>
              <a:rPr lang="fr-FR" dirty="0"/>
              <a:t>Education </a:t>
            </a:r>
            <a:r>
              <a:rPr lang="fr-FR" dirty="0" err="1"/>
              <a:t>resarchers</a:t>
            </a:r>
            <a:endParaRPr lang="fr-FR" dirty="0"/>
          </a:p>
          <a:p>
            <a:pPr lvl="1"/>
            <a:r>
              <a:rPr lang="fr-FR" dirty="0"/>
              <a:t>National training: </a:t>
            </a:r>
          </a:p>
          <a:p>
            <a:pPr lvl="1"/>
            <a:r>
              <a:rPr lang="fr-FR" dirty="0" err="1"/>
              <a:t>Factsheets</a:t>
            </a:r>
            <a:endParaRPr lang="fr-FR" dirty="0"/>
          </a:p>
          <a:p>
            <a:pPr lvl="1"/>
            <a:r>
              <a:rPr lang="fr-FR" dirty="0"/>
              <a:t>EATRIS patient engagement </a:t>
            </a:r>
            <a:r>
              <a:rPr lang="fr-FR" dirty="0" err="1"/>
              <a:t>resource</a:t>
            </a:r>
            <a:r>
              <a:rPr lang="fr-FR" dirty="0"/>
              <a:t> centre</a:t>
            </a:r>
          </a:p>
          <a:p>
            <a:r>
              <a:rPr lang="fr-FR" dirty="0"/>
              <a:t>Patients organisations</a:t>
            </a:r>
          </a:p>
          <a:p>
            <a:pPr lvl="1"/>
            <a:r>
              <a:rPr lang="fr-FR" dirty="0"/>
              <a:t>EUPATI </a:t>
            </a:r>
            <a:r>
              <a:rPr lang="fr-FR" dirty="0" err="1"/>
              <a:t>NPs</a:t>
            </a:r>
            <a:r>
              <a:rPr lang="fr-FR" dirty="0"/>
              <a:t> (</a:t>
            </a:r>
            <a:r>
              <a:rPr lang="fr-FR" dirty="0" err="1"/>
              <a:t>several</a:t>
            </a:r>
            <a:r>
              <a:rPr lang="fr-FR" dirty="0"/>
              <a:t> countries)</a:t>
            </a:r>
          </a:p>
          <a:p>
            <a:pPr lvl="1"/>
            <a:r>
              <a:rPr lang="fr-FR" dirty="0" err="1"/>
              <a:t>Paediatric</a:t>
            </a:r>
            <a:r>
              <a:rPr lang="fr-FR" dirty="0"/>
              <a:t> group (YPAG)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B8237D-0CE1-26BD-D43A-475F249A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33C0-E504-B1F0-21D5-7B596BD31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5CEF7A-3C5E-1B45-94C1-6865286A00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79025-FA71-5F67-23C0-5D17739CF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8926" y="2741004"/>
            <a:ext cx="3910343" cy="24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272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4E01C-1D3B-6889-E22E-99F62780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8A0B9-3C0C-4A17-9CB4-22D5AD899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indent="0" algn="ctr">
              <a:buNone/>
            </a:pPr>
            <a:r>
              <a:rPr lang="en-US" sz="6000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EF383-56CD-8166-9F80-824997E54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88371-D40C-9471-3EE7-C63CD01B2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D38C86-F739-7A40-B368-390F2D8B58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33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E7468-FF91-4284-94B8-BEF16B6A31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/>
              <a:t>Supporting clinical trials across borders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CF1BC8-4308-4CF0-8050-A2EC4FE74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569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" val="&lt;smart xmlns:xsd=&quot;http://www.w3.org/2001/XMLSchema&quot; xmlns:xsi=&quot;http://www.w3.org/2001/XMLSchema-instance&quot;&gt;&lt;presentationSettings hasLibraryLinks=&quot;false&quot; lastModified=&quot;2022-06-21T11:53:02.5980199Z&quot;&gt;&lt;agenda createSections=&quot;false&quot; enableNavigation=&quot;false&quot; id=&quot;b36efb74-cee9-427f-b1a8-7b54dcac6982&quot; isTouched=&quot;false&quot; mode=&quot;Agenda&quot; showDuration=&quot;false&quot; showHeaders=&quot;false&quot; showPageNumber=&quot;false&quot; showResponsible=&quot;false&quot; showSubTopics=&quot;false&quot; showTimeSlot=&quot;false&quot; showTopicNumber=&quot;false&quot; slidesForSubTopics=&quot;false&quot; timeFormat=&quot;00000000-0000-0000-0000-000000000000&quot; title=&quot;Agenda&quot;&gt;&lt;columns&gt;&lt;column displayIndex=&quot;0&quot; header=&quot;#&quot; id=&quot;8fc7e105-5a32-4a72-bc85-7d3ff1e7b9d7&quot; visible=&quot;true&quot; width=&quot;170&quot; /&gt;&lt;column displayIndex=&quot;1&quot; header=&quot;Topic&quot; id=&quot;8f81a0ad-7497-4bbb-a001-838bad8c0faa&quot; visible=&quot;true&quot; width=&quot;160&quot; /&gt;&lt;column displayIndex=&quot;2&quot; header=&quot;Responsible&quot; id=&quot;2f9b06db-11e3-45bc-aecb-cf6141b9856b&quot; visible=&quot;true&quot; width=&quot;165&quot; /&gt;&lt;column displayIndex=&quot;3&quot; header=&quot;Duration&quot; id=&quot;99d05e97-02f5-4087-be8e-b10736e0c9ca&quot; visible=&quot;true&quot; width=&quot;150&quot; /&gt;&lt;column displayIndex=&quot;4&quot; header=&quot;Time&quot; id=&quot;fd356bfd-687f-40e8-b861-574837edbc46&quot; visible=&quot;true&quot; width=&quot;180&quot; /&gt;&lt;column displayIndex=&quot;5&quot; header=&quot;Page&quot; id=&quot;db91063f-fada-4f32-86c9-9368cd93fa26&quot; visible=&quot;true&quot; width=&quot;170&quot; /&gt;&lt;/columns&gt;&lt;layout /&gt;&lt;rows /&gt;&lt;/agenda&gt;&lt;template lastModified=&quot;0001-01-01T00:00:00&quot; /&gt;&lt;theme&gt;&lt;recentColors /&gt;&lt;/theme&gt;&lt;rules&gt;&lt;disabled /&gt;&lt;/rules&gt;&lt;/presentationSettings&gt;&lt;/smart&gt;"/>
</p:tagLst>
</file>

<file path=ppt/theme/theme1.xml><?xml version="1.0" encoding="utf-8"?>
<a:theme xmlns:a="http://schemas.openxmlformats.org/drawingml/2006/main" name="1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AF3F2C52-75F6-4448-B817-88F2C82F1218}"/>
    </a:ext>
  </a:extLst>
</a:theme>
</file>

<file path=ppt/theme/theme2.xml><?xml version="1.0" encoding="utf-8"?>
<a:theme xmlns:a="http://schemas.openxmlformats.org/drawingml/2006/main" name="2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AE496306-A293-41B7-81D0-4CE8672A6E21}"/>
    </a:ext>
  </a:extLst>
</a:theme>
</file>

<file path=ppt/theme/theme3.xml><?xml version="1.0" encoding="utf-8"?>
<a:theme xmlns:a="http://schemas.openxmlformats.org/drawingml/2006/main" name="4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514E61A5-D65C-4CCA-B53C-72D026387417}"/>
    </a:ext>
  </a:extLst>
</a:theme>
</file>

<file path=ppt/theme/theme4.xml><?xml version="1.0" encoding="utf-8"?>
<a:theme xmlns:a="http://schemas.openxmlformats.org/drawingml/2006/main" name="5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3E867A0C-C8EA-4AEF-B5C9-4FB312631BE2}"/>
    </a:ext>
  </a:extLst>
</a:theme>
</file>

<file path=ppt/theme/theme5.xml><?xml version="1.0" encoding="utf-8"?>
<a:theme xmlns:a="http://schemas.openxmlformats.org/drawingml/2006/main" name="6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F5B57CE2-70A3-4E9B-9300-A1A0F3A9AD53}"/>
    </a:ext>
  </a:extLst>
</a:theme>
</file>

<file path=ppt/theme/theme6.xml><?xml version="1.0" encoding="utf-8"?>
<a:theme xmlns:a="http://schemas.openxmlformats.org/drawingml/2006/main" name="3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939E66FE-2269-4C51-86C4-DE24272A4F14}"/>
    </a:ext>
  </a:extLst>
</a:theme>
</file>

<file path=ppt/theme/theme7.xml><?xml version="1.0" encoding="utf-8"?>
<a:theme xmlns:a="http://schemas.openxmlformats.org/drawingml/2006/main" name="7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4564F3F5-71B1-4533-B21D-50A0A76BCCD7}"/>
    </a:ext>
  </a:extLst>
</a:theme>
</file>

<file path=ppt/theme/theme8.xml><?xml version="1.0" encoding="utf-8"?>
<a:theme xmlns:a="http://schemas.openxmlformats.org/drawingml/2006/main" name="2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8D58E57-7297-415F-B19D-1B4DA3451EF0}" vid="{8E1D17E3-EA0C-4111-8EB1-BB7E5EAA5110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3388ce1-74db-49e7-877b-9f5236361d00">
      <Terms xmlns="http://schemas.microsoft.com/office/infopath/2007/PartnerControls"/>
    </lcf76f155ced4ddcb4097134ff3c332f>
    <TaxCatchAll xmlns="3ab926ee-5850-441d-830b-7f7d356aa7aa" xsi:nil="true"/>
    <MainContact xmlns="b3388ce1-74db-49e7-877b-9f5236361d00">
      <UserInfo>
        <DisplayName/>
        <AccountId xsi:nil="true"/>
        <AccountType/>
      </UserInfo>
    </MainContact>
    <TranslatedLang xmlns="b3388ce1-74db-49e7-877b-9f5236361d0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A7FF518A26F044A4BA4F6502C9CB45" ma:contentTypeVersion="20" ma:contentTypeDescription="Create a new document." ma:contentTypeScope="" ma:versionID="8d00401881fb68b245681e7932c19d41">
  <xsd:schema xmlns:xsd="http://www.w3.org/2001/XMLSchema" xmlns:xs="http://www.w3.org/2001/XMLSchema" xmlns:p="http://schemas.microsoft.com/office/2006/metadata/properties" xmlns:ns2="b3388ce1-74db-49e7-877b-9f5236361d00" xmlns:ns3="3ab926ee-5850-441d-830b-7f7d356aa7aa" targetNamespace="http://schemas.microsoft.com/office/2006/metadata/properties" ma:root="true" ma:fieldsID="9e66ec96a0616b8bdb4f9c9570a64722" ns2:_="" ns3:_="">
    <xsd:import namespace="b3388ce1-74db-49e7-877b-9f5236361d00"/>
    <xsd:import namespace="3ab926ee-5850-441d-830b-7f7d356aa7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ainContact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88ce1-74db-49e7-877b-9f5236361d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6dd2c0e-d87c-4c84-b4ea-ebf6749904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ainContact" ma:index="23" nillable="true" ma:displayName="Main Contact" ma:format="Dropdown" ma:list="UserInfo" ma:SharePointGroup="0" ma:internalName="MainContac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ranslatedLang" ma:index="24" nillable="true" ma:displayName="Translated Language" ma:internalName="TranslatedLang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926ee-5850-441d-830b-7f7d356aa7a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25880b3-c553-4826-b656-29c054d29141}" ma:internalName="TaxCatchAll" ma:showField="CatchAllData" ma:web="3ab926ee-5850-441d-830b-7f7d356aa7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9C3901-8E36-49F2-A5A9-12F3B056CBED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846b4fb9-1d58-4016-a19f-4ccc4791d41b"/>
    <ds:schemaRef ds:uri="2f2b2166-f74a-4544-a002-b5a00ac8a859"/>
    <ds:schemaRef ds:uri="b3388ce1-74db-49e7-877b-9f5236361d00"/>
    <ds:schemaRef ds:uri="3ab926ee-5850-441d-830b-7f7d356aa7aa"/>
  </ds:schemaRefs>
</ds:datastoreItem>
</file>

<file path=customXml/itemProps2.xml><?xml version="1.0" encoding="utf-8"?>
<ds:datastoreItem xmlns:ds="http://schemas.openxmlformats.org/officeDocument/2006/customXml" ds:itemID="{8F8C23D2-C622-4CFB-8C66-24E91512DA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12085B-A281-4457-A57D-35018D59B5E1}"/>
</file>

<file path=docProps/app.xml><?xml version="1.0" encoding="utf-8"?>
<Properties xmlns="http://schemas.openxmlformats.org/officeDocument/2006/extended-properties" xmlns:vt="http://schemas.openxmlformats.org/officeDocument/2006/docPropsVTypes">
  <Template>ECRIN Calibri Template (1)</Template>
  <TotalTime>673</TotalTime>
  <Words>61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21" baseType="lpstr">
      <vt:lpstr>Arial</vt:lpstr>
      <vt:lpstr>Calibri</vt:lpstr>
      <vt:lpstr>Ideal Sans Extra Light</vt:lpstr>
      <vt:lpstr>Source Sans Pro ExtraLight</vt:lpstr>
      <vt:lpstr>Source Sans Pro Light</vt:lpstr>
      <vt:lpstr>Source Sans Pro SemiBold</vt:lpstr>
      <vt:lpstr>1_Office Theme</vt:lpstr>
      <vt:lpstr>2_Office Theme</vt:lpstr>
      <vt:lpstr>4_Office Theme</vt:lpstr>
      <vt:lpstr>5_Office Theme</vt:lpstr>
      <vt:lpstr>6_Office Theme</vt:lpstr>
      <vt:lpstr>3_Office Theme</vt:lpstr>
      <vt:lpstr>7_Office Theme</vt:lpstr>
      <vt:lpstr>2_Office Theme</vt:lpstr>
      <vt:lpstr>Patient Engagement and Involvement at ECRIN Working group</vt:lpstr>
      <vt:lpstr>PowerPoint Presentation</vt:lpstr>
      <vt:lpstr>PowerPoint Presentation</vt:lpstr>
      <vt:lpstr>PowerPoint Presentation</vt:lpstr>
      <vt:lpstr>Existing resources</vt:lpstr>
      <vt:lpstr>PowerPoint Presentation</vt:lpstr>
      <vt:lpstr>Supporting clinical trials across borders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KUBIAK</dc:creator>
  <cp:lastModifiedBy>Christine KUBIAK</cp:lastModifiedBy>
  <cp:revision>6</cp:revision>
  <dcterms:created xsi:type="dcterms:W3CDTF">2024-12-04T20:44:00Z</dcterms:created>
  <dcterms:modified xsi:type="dcterms:W3CDTF">2025-10-23T14:10:46Z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0x01010016A7FF518A26F044A4BA4F6502C9CB45</vt:lpwstr>
  </property>
  <property fmtid="{D5CDD505-2E9C-101B-9397-08002B2CF9AE}" pid="3" name="MediaServiceImageTags">
    <vt:lpwstr/>
  </property>
</Properties>
</file>